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A8DF"/>
    <a:srgbClr val="344CFA"/>
    <a:srgbClr val="ACC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77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51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11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26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74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09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01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36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25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87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93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4A90-C232-4CD0-8348-61784259FAD5}" type="datetimeFigureOut">
              <a:rPr lang="de-DE" smtClean="0"/>
              <a:t>07.01.2019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BB9B9-48B4-41A4-909D-184E222906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71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"/>
                    </a14:imgEffect>
                    <a14:imgEffect>
                      <a14:brightnessContrast bright="-5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97679"/>
            <a:ext cx="8805152" cy="5832648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5" name="Ovale Legende 4"/>
          <p:cNvSpPr/>
          <p:nvPr/>
        </p:nvSpPr>
        <p:spPr>
          <a:xfrm>
            <a:off x="3491880" y="548680"/>
            <a:ext cx="1440160" cy="792088"/>
          </a:xfrm>
          <a:prstGeom prst="wedgeEllipseCallout">
            <a:avLst>
              <a:gd name="adj1" fmla="val 56769"/>
              <a:gd name="adj2" fmla="val 328329"/>
            </a:avLst>
          </a:prstGeom>
          <a:gradFill flip="none" rotWithShape="1">
            <a:gsLst>
              <a:gs pos="20000">
                <a:srgbClr val="ACC8EA">
                  <a:alpha val="70000"/>
                </a:srgbClr>
              </a:gs>
              <a:gs pos="69000">
                <a:schemeClr val="accent1">
                  <a:tint val="44500"/>
                  <a:satMod val="160000"/>
                  <a:alpha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3500000" scaled="1"/>
            <a:tileRect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Moar zu </a:t>
            </a:r>
            <a:r>
              <a:rPr lang="de-DE" sz="1400" dirty="0" err="1" smtClean="0"/>
              <a:t>Viersch</a:t>
            </a:r>
            <a:r>
              <a:rPr lang="de-DE" sz="1400" dirty="0" smtClean="0"/>
              <a:t> </a:t>
            </a:r>
          </a:p>
          <a:p>
            <a:pPr algn="ctr"/>
            <a:r>
              <a:rPr lang="de-DE" sz="1400" dirty="0" smtClean="0"/>
              <a:t>2007</a:t>
            </a:r>
            <a:endParaRPr lang="de-DE" sz="1400" dirty="0"/>
          </a:p>
        </p:txBody>
      </p:sp>
      <p:sp>
        <p:nvSpPr>
          <p:cNvPr id="6" name="Ovale Legende 5"/>
          <p:cNvSpPr/>
          <p:nvPr/>
        </p:nvSpPr>
        <p:spPr>
          <a:xfrm>
            <a:off x="611560" y="5229200"/>
            <a:ext cx="1656184" cy="720080"/>
          </a:xfrm>
          <a:prstGeom prst="wedgeEllipseCallout">
            <a:avLst>
              <a:gd name="adj1" fmla="val 120825"/>
              <a:gd name="adj2" fmla="val 9510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Mezzocorona</a:t>
            </a:r>
            <a:r>
              <a:rPr lang="de-DE" sz="1400" dirty="0" smtClean="0"/>
              <a:t> 2013</a:t>
            </a:r>
            <a:endParaRPr lang="de-DE" sz="1400" dirty="0"/>
          </a:p>
        </p:txBody>
      </p:sp>
      <p:sp>
        <p:nvSpPr>
          <p:cNvPr id="7" name="Ovale Legende 6"/>
          <p:cNvSpPr/>
          <p:nvPr/>
        </p:nvSpPr>
        <p:spPr>
          <a:xfrm>
            <a:off x="6444208" y="3576695"/>
            <a:ext cx="1440160" cy="727649"/>
          </a:xfrm>
          <a:prstGeom prst="wedgeEllipseCallout">
            <a:avLst>
              <a:gd name="adj1" fmla="val -235415"/>
              <a:gd name="adj2" fmla="val 180986"/>
            </a:avLst>
          </a:prstGeom>
          <a:gradFill>
            <a:gsLst>
              <a:gs pos="33000">
                <a:schemeClr val="accent1">
                  <a:tint val="66000"/>
                  <a:satMod val="160000"/>
                  <a:alpha val="85000"/>
                </a:schemeClr>
              </a:gs>
              <a:gs pos="69000">
                <a:schemeClr val="accent1">
                  <a:tint val="44500"/>
                  <a:satMod val="160000"/>
                  <a:alpha val="65000"/>
                </a:schemeClr>
              </a:gs>
              <a:gs pos="94000">
                <a:schemeClr val="accent1">
                  <a:lumMod val="40000"/>
                  <a:lumOff val="60000"/>
                  <a:alpha val="85000"/>
                </a:schemeClr>
              </a:gs>
            </a:gsLst>
            <a:lin ang="36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Kurtatsch </a:t>
            </a:r>
          </a:p>
          <a:p>
            <a:pPr algn="ctr"/>
            <a:r>
              <a:rPr lang="de-DE" sz="1400" dirty="0" smtClean="0"/>
              <a:t>2010</a:t>
            </a:r>
            <a:endParaRPr lang="de-DE" sz="1400" dirty="0"/>
          </a:p>
        </p:txBody>
      </p:sp>
      <p:sp>
        <p:nvSpPr>
          <p:cNvPr id="8" name="Ovale Legende 7"/>
          <p:cNvSpPr/>
          <p:nvPr/>
        </p:nvSpPr>
        <p:spPr>
          <a:xfrm>
            <a:off x="611560" y="973808"/>
            <a:ext cx="1512168" cy="792088"/>
          </a:xfrm>
          <a:prstGeom prst="wedgeEllipseCallout">
            <a:avLst>
              <a:gd name="adj1" fmla="val 186259"/>
              <a:gd name="adj2" fmla="val 376939"/>
            </a:avLst>
          </a:prstGeom>
          <a:gradFill flip="none" rotWithShape="1">
            <a:gsLst>
              <a:gs pos="18000">
                <a:srgbClr val="7BA8DF">
                  <a:alpha val="60000"/>
                </a:srgbClr>
              </a:gs>
              <a:gs pos="66000">
                <a:schemeClr val="accent1">
                  <a:tint val="44500"/>
                  <a:satMod val="160000"/>
                  <a:alpha val="70000"/>
                </a:schemeClr>
              </a:gs>
              <a:gs pos="91000">
                <a:schemeClr val="tx2">
                  <a:lumMod val="40000"/>
                  <a:lumOff val="60000"/>
                  <a:alpha val="70000"/>
                </a:schemeClr>
              </a:gs>
            </a:gsLst>
            <a:lin ang="10800000" scaled="1"/>
            <a:tileRect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Messnerhof</a:t>
            </a:r>
            <a:r>
              <a:rPr lang="de-DE" sz="1400" dirty="0" smtClean="0"/>
              <a:t> </a:t>
            </a:r>
          </a:p>
          <a:p>
            <a:pPr algn="ctr"/>
            <a:r>
              <a:rPr lang="de-DE" sz="1400" dirty="0" smtClean="0"/>
              <a:t>2014</a:t>
            </a:r>
            <a:endParaRPr lang="de-DE" sz="1400" dirty="0"/>
          </a:p>
        </p:txBody>
      </p:sp>
      <p:sp>
        <p:nvSpPr>
          <p:cNvPr id="9" name="Ovale Legende 8"/>
          <p:cNvSpPr/>
          <p:nvPr/>
        </p:nvSpPr>
        <p:spPr>
          <a:xfrm>
            <a:off x="6986253" y="4608508"/>
            <a:ext cx="1474179" cy="832201"/>
          </a:xfrm>
          <a:prstGeom prst="wedgeEllipseCallout">
            <a:avLst>
              <a:gd name="adj1" fmla="val -270802"/>
              <a:gd name="adj2" fmla="val 5256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Hof </a:t>
            </a:r>
            <a:r>
              <a:rPr lang="de-DE" sz="1400" dirty="0" err="1"/>
              <a:t>Breitbacher</a:t>
            </a:r>
            <a:r>
              <a:rPr lang="de-DE" sz="1400" dirty="0"/>
              <a:t> </a:t>
            </a:r>
            <a:endParaRPr lang="de-DE" sz="1400" dirty="0" smtClean="0"/>
          </a:p>
          <a:p>
            <a:pPr algn="ctr"/>
            <a:r>
              <a:rPr lang="de-DE" sz="1400" dirty="0" smtClean="0"/>
              <a:t>2005</a:t>
            </a:r>
            <a:endParaRPr lang="de-DE" sz="1400" dirty="0"/>
          </a:p>
        </p:txBody>
      </p:sp>
      <p:sp>
        <p:nvSpPr>
          <p:cNvPr id="10" name="Raute 9"/>
          <p:cNvSpPr/>
          <p:nvPr/>
        </p:nvSpPr>
        <p:spPr>
          <a:xfrm>
            <a:off x="3248401" y="6165304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aute 10"/>
          <p:cNvSpPr/>
          <p:nvPr/>
        </p:nvSpPr>
        <p:spPr>
          <a:xfrm>
            <a:off x="4912420" y="3380804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aute 17"/>
          <p:cNvSpPr/>
          <p:nvPr/>
        </p:nvSpPr>
        <p:spPr>
          <a:xfrm>
            <a:off x="3781437" y="5336157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aute 18"/>
          <p:cNvSpPr/>
          <p:nvPr/>
        </p:nvSpPr>
        <p:spPr>
          <a:xfrm>
            <a:off x="3795725" y="5093716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aute 19"/>
          <p:cNvSpPr/>
          <p:nvPr/>
        </p:nvSpPr>
        <p:spPr>
          <a:xfrm>
            <a:off x="4029844" y="4217168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Wolke 1"/>
          <p:cNvSpPr/>
          <p:nvPr/>
        </p:nvSpPr>
        <p:spPr>
          <a:xfrm>
            <a:off x="7742337" y="1484784"/>
            <a:ext cx="1150143" cy="1233677"/>
          </a:xfrm>
          <a:prstGeom prst="cloud">
            <a:avLst/>
          </a:prstGeom>
          <a:gradFill flip="none" rotWithShape="1">
            <a:gsLst>
              <a:gs pos="15000">
                <a:schemeClr val="accent1">
                  <a:tint val="66000"/>
                  <a:satMod val="160000"/>
                  <a:alpha val="80000"/>
                </a:schemeClr>
              </a:gs>
              <a:gs pos="66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rnd" cmpd="sng">
            <a:solidFill>
              <a:schemeClr val="accent5">
                <a:lumMod val="75000"/>
                <a:alpha val="40000"/>
              </a:schemeClr>
            </a:solidFill>
            <a:prstDash val="lgDash"/>
            <a:headEnd w="med" len="sm"/>
            <a:tailEnd w="lg" len="med"/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Bozen  Brixen </a:t>
            </a:r>
            <a:r>
              <a:rPr lang="de-DE" sz="1400" dirty="0" smtClean="0"/>
              <a:t> </a:t>
            </a:r>
            <a:r>
              <a:rPr lang="de-DE" sz="1400" dirty="0" smtClean="0"/>
              <a:t>Meran </a:t>
            </a:r>
            <a:r>
              <a:rPr lang="de-DE" sz="1400" dirty="0" err="1" smtClean="0"/>
              <a:t>Trento</a:t>
            </a:r>
            <a:endParaRPr lang="de-DE" sz="1400" dirty="0"/>
          </a:p>
        </p:txBody>
      </p:sp>
      <p:sp>
        <p:nvSpPr>
          <p:cNvPr id="14" name="Ovale Legende 13"/>
          <p:cNvSpPr/>
          <p:nvPr/>
        </p:nvSpPr>
        <p:spPr>
          <a:xfrm>
            <a:off x="5508104" y="5509663"/>
            <a:ext cx="1152128" cy="727649"/>
          </a:xfrm>
          <a:prstGeom prst="wedgeEllipseCallout">
            <a:avLst>
              <a:gd name="adj1" fmla="val -194759"/>
              <a:gd name="adj2" fmla="val 10811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3000">
                <a:schemeClr val="accent1">
                  <a:tint val="44500"/>
                  <a:satMod val="160000"/>
                  <a:alpha val="49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>
            <a:solidFill>
              <a:schemeClr val="accent5">
                <a:lumMod val="75000"/>
                <a:alpha val="40000"/>
              </a:schemeClr>
            </a:solidFill>
          </a:ln>
          <a:effectLst>
            <a:glow rad="63500">
              <a:schemeClr val="bg2">
                <a:lumMod val="50000"/>
                <a:alpha val="25000"/>
              </a:schemeClr>
            </a:glow>
            <a:outerShdw blurRad="127000" dist="25400" dir="13200000" sx="96000" sy="96000" algn="b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Castel</a:t>
            </a:r>
            <a:r>
              <a:rPr lang="de-DE" sz="1400" dirty="0" smtClean="0"/>
              <a:t> </a:t>
            </a:r>
            <a:r>
              <a:rPr lang="de-DE" sz="1400" dirty="0" err="1" smtClean="0"/>
              <a:t>Beseno</a:t>
            </a:r>
            <a:r>
              <a:rPr lang="de-DE" sz="1400" dirty="0" smtClean="0"/>
              <a:t> 2005</a:t>
            </a:r>
            <a:endParaRPr lang="de-DE" sz="1400" dirty="0"/>
          </a:p>
        </p:txBody>
      </p:sp>
      <p:sp>
        <p:nvSpPr>
          <p:cNvPr id="15" name="Raute 14"/>
          <p:cNvSpPr/>
          <p:nvPr/>
        </p:nvSpPr>
        <p:spPr>
          <a:xfrm>
            <a:off x="3795725" y="6525344"/>
            <a:ext cx="216024" cy="209104"/>
          </a:xfrm>
          <a:prstGeom prst="diamond">
            <a:avLst/>
          </a:prstGeom>
          <a:solidFill>
            <a:srgbClr val="344C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25544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CSL6008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Udo Brozio</dc:creator>
  <cp:lastModifiedBy>Udo Brozio</cp:lastModifiedBy>
  <cp:revision>11</cp:revision>
  <dcterms:created xsi:type="dcterms:W3CDTF">2019-01-01T19:48:11Z</dcterms:created>
  <dcterms:modified xsi:type="dcterms:W3CDTF">2019-01-07T14:20:54Z</dcterms:modified>
</cp:coreProperties>
</file>