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8DF"/>
    <a:srgbClr val="344CFA"/>
    <a:srgbClr val="ACC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56" y="-8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77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51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1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2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74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09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01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3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2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8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93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04A90-C232-4CD0-8348-61784259FAD5}" type="datetimeFigureOut">
              <a:rPr lang="de-DE" smtClean="0"/>
              <a:t>30.12.2024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B9B9-48B4-41A4-909D-184E222906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71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1675"/>
            <a:ext cx="8913389" cy="591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Legende 5"/>
          <p:cNvSpPr/>
          <p:nvPr/>
        </p:nvSpPr>
        <p:spPr>
          <a:xfrm>
            <a:off x="5580112" y="4653136"/>
            <a:ext cx="1656184" cy="720080"/>
          </a:xfrm>
          <a:prstGeom prst="wedgeEllipseCallout">
            <a:avLst>
              <a:gd name="adj1" fmla="val -78504"/>
              <a:gd name="adj2" fmla="val -222118"/>
            </a:avLst>
          </a:prstGeom>
          <a:gradFill>
            <a:gsLst>
              <a:gs pos="22000">
                <a:schemeClr val="accent1">
                  <a:tint val="66000"/>
                  <a:satMod val="160000"/>
                </a:schemeClr>
              </a:gs>
              <a:gs pos="87000">
                <a:schemeClr val="accent1">
                  <a:tint val="44500"/>
                  <a:satMod val="160000"/>
                  <a:alpha val="8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accent5">
                <a:lumMod val="75000"/>
                <a:alpha val="40000"/>
              </a:schemeClr>
            </a:solidFill>
          </a:ln>
          <a:effectLst>
            <a:glow rad="63500">
              <a:schemeClr val="bg2">
                <a:lumMod val="50000"/>
                <a:alpha val="25000"/>
              </a:schemeClr>
            </a:glow>
            <a:outerShdw blurRad="127000" dist="25400" dir="13200000" sx="96000" sy="96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Leipzig</a:t>
            </a:r>
          </a:p>
          <a:p>
            <a:pPr algn="ctr"/>
            <a:r>
              <a:rPr lang="de-DE" sz="1400" dirty="0" smtClean="0"/>
              <a:t>2012 - 2016</a:t>
            </a:r>
            <a:endParaRPr lang="de-DE" sz="1400" dirty="0"/>
          </a:p>
        </p:txBody>
      </p:sp>
      <p:sp>
        <p:nvSpPr>
          <p:cNvPr id="8" name="Ovale Legende 7"/>
          <p:cNvSpPr/>
          <p:nvPr/>
        </p:nvSpPr>
        <p:spPr>
          <a:xfrm>
            <a:off x="683568" y="3320932"/>
            <a:ext cx="1512168" cy="792088"/>
          </a:xfrm>
          <a:prstGeom prst="wedgeEllipseCallout">
            <a:avLst>
              <a:gd name="adj1" fmla="val 28690"/>
              <a:gd name="adj2" fmla="val -257990"/>
            </a:avLst>
          </a:prstGeom>
          <a:gradFill flip="none" rotWithShape="1">
            <a:gsLst>
              <a:gs pos="18000">
                <a:srgbClr val="7BA8DF">
                  <a:alpha val="73000"/>
                </a:srgbClr>
              </a:gs>
              <a:gs pos="66000">
                <a:schemeClr val="accent1">
                  <a:tint val="44500"/>
                  <a:satMod val="160000"/>
                  <a:alpha val="90000"/>
                </a:schemeClr>
              </a:gs>
              <a:gs pos="91000">
                <a:schemeClr val="tx2">
                  <a:lumMod val="40000"/>
                  <a:lumOff val="60000"/>
                  <a:alpha val="77000"/>
                </a:schemeClr>
              </a:gs>
            </a:gsLst>
            <a:lin ang="10800000" scaled="1"/>
            <a:tileRect/>
          </a:gradFill>
          <a:ln w="12700">
            <a:solidFill>
              <a:schemeClr val="accent5">
                <a:lumMod val="75000"/>
                <a:alpha val="40000"/>
              </a:schemeClr>
            </a:solidFill>
          </a:ln>
          <a:effectLst>
            <a:glow rad="63500">
              <a:schemeClr val="bg2">
                <a:lumMod val="50000"/>
                <a:alpha val="25000"/>
              </a:schemeClr>
            </a:glow>
            <a:outerShdw blurRad="127000" dist="25400" dir="13200000" sx="96000" sy="96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Halle</a:t>
            </a:r>
          </a:p>
          <a:p>
            <a:pPr algn="ctr"/>
            <a:r>
              <a:rPr lang="de-DE" sz="1400" dirty="0" smtClean="0"/>
              <a:t>2017 - 2020</a:t>
            </a:r>
            <a:endParaRPr lang="de-DE" sz="1400" dirty="0"/>
          </a:p>
        </p:txBody>
      </p:sp>
      <p:sp>
        <p:nvSpPr>
          <p:cNvPr id="11" name="Raute 10"/>
          <p:cNvSpPr/>
          <p:nvPr/>
        </p:nvSpPr>
        <p:spPr>
          <a:xfrm>
            <a:off x="5020432" y="3192553"/>
            <a:ext cx="216024" cy="209104"/>
          </a:xfrm>
          <a:prstGeom prst="diamond">
            <a:avLst/>
          </a:prstGeom>
          <a:solidFill>
            <a:srgbClr val="344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aute 17"/>
          <p:cNvSpPr/>
          <p:nvPr/>
        </p:nvSpPr>
        <p:spPr>
          <a:xfrm>
            <a:off x="6948736" y="2463685"/>
            <a:ext cx="216024" cy="209104"/>
          </a:xfrm>
          <a:prstGeom prst="diamond">
            <a:avLst/>
          </a:prstGeom>
          <a:solidFill>
            <a:srgbClr val="344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aute 18"/>
          <p:cNvSpPr/>
          <p:nvPr/>
        </p:nvSpPr>
        <p:spPr>
          <a:xfrm>
            <a:off x="7884368" y="2780928"/>
            <a:ext cx="216024" cy="209104"/>
          </a:xfrm>
          <a:prstGeom prst="diamond">
            <a:avLst/>
          </a:prstGeom>
          <a:solidFill>
            <a:srgbClr val="344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e Legende 20"/>
          <p:cNvSpPr/>
          <p:nvPr/>
        </p:nvSpPr>
        <p:spPr>
          <a:xfrm>
            <a:off x="7380312" y="740464"/>
            <a:ext cx="1440160" cy="727649"/>
          </a:xfrm>
          <a:prstGeom prst="wedgeEllipseCallout">
            <a:avLst>
              <a:gd name="adj1" fmla="val -74815"/>
              <a:gd name="adj2" fmla="val 201931"/>
            </a:avLst>
          </a:prstGeom>
          <a:gradFill>
            <a:gsLst>
              <a:gs pos="33000">
                <a:schemeClr val="accent1">
                  <a:tint val="66000"/>
                  <a:satMod val="160000"/>
                  <a:alpha val="85000"/>
                </a:schemeClr>
              </a:gs>
              <a:gs pos="69000">
                <a:schemeClr val="accent1">
                  <a:tint val="44500"/>
                  <a:satMod val="160000"/>
                  <a:alpha val="65000"/>
                </a:schemeClr>
              </a:gs>
              <a:gs pos="94000">
                <a:schemeClr val="accent1">
                  <a:lumMod val="40000"/>
                  <a:lumOff val="60000"/>
                  <a:alpha val="85000"/>
                </a:schemeClr>
              </a:gs>
            </a:gsLst>
            <a:lin ang="3600000" scaled="0"/>
          </a:gradFill>
          <a:ln w="12700">
            <a:solidFill>
              <a:schemeClr val="accent5">
                <a:lumMod val="75000"/>
                <a:alpha val="40000"/>
              </a:schemeClr>
            </a:solidFill>
          </a:ln>
          <a:effectLst>
            <a:glow rad="63500">
              <a:schemeClr val="bg2">
                <a:lumMod val="50000"/>
                <a:alpha val="25000"/>
              </a:schemeClr>
            </a:glow>
            <a:outerShdw blurRad="127000" dist="25400" dir="13200000" sx="96000" sy="96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endParaRPr lang="de-DE" sz="1400" dirty="0"/>
          </a:p>
        </p:txBody>
      </p:sp>
      <p:sp>
        <p:nvSpPr>
          <p:cNvPr id="20" name="Raute 19"/>
          <p:cNvSpPr/>
          <p:nvPr/>
        </p:nvSpPr>
        <p:spPr>
          <a:xfrm>
            <a:off x="1763688" y="1628800"/>
            <a:ext cx="216024" cy="209104"/>
          </a:xfrm>
          <a:prstGeom prst="diamond">
            <a:avLst/>
          </a:prstGeom>
          <a:solidFill>
            <a:srgbClr val="344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e Legende 6"/>
          <p:cNvSpPr/>
          <p:nvPr/>
        </p:nvSpPr>
        <p:spPr>
          <a:xfrm>
            <a:off x="7380312" y="724338"/>
            <a:ext cx="1440160" cy="727649"/>
          </a:xfrm>
          <a:prstGeom prst="wedgeEllipseCallout">
            <a:avLst>
              <a:gd name="adj1" fmla="val -6342"/>
              <a:gd name="adj2" fmla="val 236427"/>
            </a:avLst>
          </a:prstGeom>
          <a:gradFill>
            <a:gsLst>
              <a:gs pos="33000">
                <a:schemeClr val="accent1">
                  <a:tint val="66000"/>
                  <a:satMod val="160000"/>
                  <a:alpha val="85000"/>
                </a:schemeClr>
              </a:gs>
              <a:gs pos="69000">
                <a:schemeClr val="accent1">
                  <a:tint val="44500"/>
                  <a:satMod val="160000"/>
                  <a:alpha val="65000"/>
                </a:schemeClr>
              </a:gs>
              <a:gs pos="94000">
                <a:schemeClr val="accent1">
                  <a:lumMod val="40000"/>
                  <a:lumOff val="60000"/>
                  <a:alpha val="85000"/>
                </a:schemeClr>
              </a:gs>
            </a:gsLst>
            <a:lin ang="3600000" scaled="0"/>
          </a:gradFill>
          <a:ln w="12700">
            <a:solidFill>
              <a:schemeClr val="accent5">
                <a:lumMod val="75000"/>
                <a:alpha val="40000"/>
              </a:schemeClr>
            </a:solidFill>
          </a:ln>
          <a:effectLst>
            <a:glow rad="63500">
              <a:schemeClr val="bg2">
                <a:lumMod val="50000"/>
                <a:alpha val="25000"/>
              </a:schemeClr>
            </a:glow>
            <a:outerShdw blurRad="127000" dist="25400" dir="13200000" sx="96000" sy="96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Wurzen</a:t>
            </a:r>
          </a:p>
          <a:p>
            <a:pPr algn="ctr"/>
            <a:r>
              <a:rPr lang="de-DE" sz="1400" dirty="0" err="1" smtClean="0"/>
              <a:t>Püchau</a:t>
            </a:r>
            <a:endParaRPr lang="de-DE" sz="1400" dirty="0"/>
          </a:p>
        </p:txBody>
      </p:sp>
      <p:sp>
        <p:nvSpPr>
          <p:cNvPr id="22" name="Ovale Legende 21"/>
          <p:cNvSpPr/>
          <p:nvPr/>
        </p:nvSpPr>
        <p:spPr>
          <a:xfrm>
            <a:off x="3026098" y="741341"/>
            <a:ext cx="1512168" cy="792088"/>
          </a:xfrm>
          <a:prstGeom prst="wedgeEllipseCallout">
            <a:avLst>
              <a:gd name="adj1" fmla="val -127718"/>
              <a:gd name="adj2" fmla="val 76125"/>
            </a:avLst>
          </a:prstGeom>
          <a:gradFill flip="none" rotWithShape="1">
            <a:gsLst>
              <a:gs pos="18000">
                <a:srgbClr val="7BA8DF">
                  <a:alpha val="73000"/>
                </a:srgbClr>
              </a:gs>
              <a:gs pos="66000">
                <a:schemeClr val="accent1">
                  <a:tint val="44500"/>
                  <a:satMod val="160000"/>
                  <a:alpha val="90000"/>
                </a:schemeClr>
              </a:gs>
              <a:gs pos="91000">
                <a:schemeClr val="tx2">
                  <a:lumMod val="40000"/>
                  <a:lumOff val="60000"/>
                  <a:alpha val="77000"/>
                </a:schemeClr>
              </a:gs>
            </a:gsLst>
            <a:lin ang="10800000" scaled="1"/>
            <a:tileRect/>
          </a:gradFill>
          <a:ln w="12700">
            <a:solidFill>
              <a:schemeClr val="accent5">
                <a:lumMod val="75000"/>
                <a:alpha val="40000"/>
              </a:schemeClr>
            </a:solidFill>
          </a:ln>
          <a:effectLst>
            <a:glow rad="63500">
              <a:schemeClr val="bg2">
                <a:lumMod val="50000"/>
                <a:alpha val="25000"/>
              </a:schemeClr>
            </a:glow>
            <a:outerShdw blurRad="127000" dist="25400" dir="13200000" sx="96000" sy="96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Halle </a:t>
            </a:r>
          </a:p>
          <a:p>
            <a:pPr algn="ctr"/>
            <a:r>
              <a:rPr lang="de-DE" sz="1400" dirty="0" smtClean="0"/>
              <a:t>2016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1725544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CSL6008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Udo Brozio</dc:creator>
  <cp:lastModifiedBy>Udo Brozio</cp:lastModifiedBy>
  <cp:revision>13</cp:revision>
  <dcterms:created xsi:type="dcterms:W3CDTF">2019-01-01T19:48:11Z</dcterms:created>
  <dcterms:modified xsi:type="dcterms:W3CDTF">2024-12-30T17:35:39Z</dcterms:modified>
</cp:coreProperties>
</file>